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>
        <p:scale>
          <a:sx n="81" d="100"/>
          <a:sy n="81" d="100"/>
        </p:scale>
        <p:origin x="-888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0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25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93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9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34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30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92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91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52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92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0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B124-EB29-477C-9DC2-94993E2A0471}" type="datetimeFigureOut">
              <a:rPr lang="pt-BR" smtClean="0"/>
              <a:t>16/07/2020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3E10-E9CE-451B-89BD-1F4341C493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0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0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2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2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6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2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0</Words>
  <Application>Microsoft Office PowerPoint</Application>
  <PresentationFormat>Papel A4 (210 x 297 mm)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 do Windows</cp:lastModifiedBy>
  <cp:revision>57</cp:revision>
  <dcterms:created xsi:type="dcterms:W3CDTF">2018-01-17T15:04:34Z</dcterms:created>
  <dcterms:modified xsi:type="dcterms:W3CDTF">2020-07-16T19:15:13Z</dcterms:modified>
</cp:coreProperties>
</file>